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43395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Magia da Dopamina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3706297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é um neurotransmissor essencial que desempenha um papel fundamental no nosso sistema nervoso central. Ela é responsável por regular uma ampla gama de funções, desde a recompensa e a motivação até o movimento e o controle motor. Neste ebook, exploraremos em detalhes a complexidade e a importância da dopamina.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37270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38032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354247"/>
            <a:ext cx="262080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Felizardo Caculo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6118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Conclusão e Considerações Finais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603069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longo deste ebook, exploramos a complexidade e a importância da dopamina no nosso sistema nervoso central. Essa molécula essencial desempenha um papel fundamental em diversos processos, desde a recompensa e a motivação até o movimento e a cognição. Compreender o funcionamento do sistema dopaminérgico é crucial para a manutenção da saúde e do bem-estar, bem como para o tratamento de diversas condições neurológicas e psiquiátricas.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1202459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Sistema Dopaminérgico: Estrutura e Funções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Estrutura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sistema dopaminérgico é composto por grupos específicos de neurônios que produzem e liberam dopamina em diferentes áreas do cérebro.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Funções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está envolvida na regulação de processos como recompensa, motivação, movimento, cognição, emoção e aprendizagem.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Complexidade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sistema é altamente complexo e interconectado, com implicações diretas na saúde e no bem-estar geral.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5667"/>
            <a:ext cx="7678579" cy="116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Papel da Dopamina no Sistema Nervoso Central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035248" y="2052876"/>
            <a:ext cx="22860" cy="5603915"/>
          </a:xfrm>
          <a:prstGeom prst="roundRect">
            <a:avLst>
              <a:gd name="adj" fmla="val 137384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512457"/>
            <a:ext cx="732711" cy="22860"/>
          </a:xfrm>
          <a:prstGeom prst="roundRect">
            <a:avLst>
              <a:gd name="adj" fmla="val 1373844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288381"/>
            <a:ext cx="471011" cy="471011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314" y="2384227"/>
            <a:ext cx="12072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198132" y="2262188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Recompensa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198132" y="2678549"/>
            <a:ext cx="6213157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está envolvida na sensação de prazer e recompensa, motivando-nos a repetir comportamentos que nos trazem satisfação.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4561880"/>
            <a:ext cx="732711" cy="22860"/>
          </a:xfrm>
          <a:prstGeom prst="roundRect">
            <a:avLst>
              <a:gd name="adj" fmla="val 1373844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4337804"/>
            <a:ext cx="471011" cy="471011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9050" y="4433649"/>
            <a:ext cx="15525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198132" y="4311610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Motivação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198132" y="4727972"/>
            <a:ext cx="621315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 impulsiona a nossa vontade de agir, chegando a nos fazer buscar objetivos e realizar tarefas desafiadoras.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6276261"/>
            <a:ext cx="732711" cy="22860"/>
          </a:xfrm>
          <a:prstGeom prst="roundRect">
            <a:avLst>
              <a:gd name="adj" fmla="val 1373844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6052185"/>
            <a:ext cx="471011" cy="471011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4883" y="6148030"/>
            <a:ext cx="16347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2198132" y="6025991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Movimento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198132" y="6442353"/>
            <a:ext cx="6213157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também desempenha um papel crucial no controle e na coordenação dos movimentos, sendo essencial para a função motora.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1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567" y="3161943"/>
            <a:ext cx="6197679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Dopamina e a Recompensa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5567" y="4048601"/>
            <a:ext cx="6486049" cy="1867257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5715" y="4278749"/>
            <a:ext cx="302585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Mecanismo de Recompensa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55715" y="4690943"/>
            <a:ext cx="602575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é fundamental para o sistema de recompensa do cérebro, promovendo a sensação de prazer e bem-estar após a realização de atividades agradáveis.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903" y="4048601"/>
            <a:ext cx="6486049" cy="1867257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9051" y="4278749"/>
            <a:ext cx="277844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Aprendizagem e Memória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49051" y="4690943"/>
            <a:ext cx="602575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 também desempenha um papel importante na formação de memórias e no aprendizado de comportamentos que nos trazem recompensa.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5567" y="6123146"/>
            <a:ext cx="6486049" cy="1535668"/>
          </a:xfrm>
          <a:prstGeom prst="roundRect">
            <a:avLst>
              <a:gd name="adj" fmla="val 2024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5715" y="6353294"/>
            <a:ext cx="230338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Vício e Dependência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55715" y="6765488"/>
            <a:ext cx="60257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aumento excessivo da dopamina pode levar a comportamentos viciantes e dependência, como no caso do uso de drogas.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903" y="6123146"/>
            <a:ext cx="6486049" cy="1535668"/>
          </a:xfrm>
          <a:prstGeom prst="roundRect">
            <a:avLst>
              <a:gd name="adj" fmla="val 2024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9051" y="6353294"/>
            <a:ext cx="237636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Importância Evolutiva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49051" y="6765488"/>
            <a:ext cx="60257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 ponto de vista evolutivo, o sistema de recompensa baseado na dopamina é essencial para a sobrevivência e a reprodução.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42975"/>
            <a:ext cx="67441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Dopamina e a Motivação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76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2389823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2767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Impulsionando a Ação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11062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nos motiva a agir, nos dando a energia e a vontade necessárias para alcançar nossos objetivos.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276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2389823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2767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Recompensa Antecipada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11062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 nos faz antecipar e buscar recompensas futuras, o que nos leva a perseguir metas e realizar tarefas desafiadoras.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57234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10344"/>
            <a:ext cx="27726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Regulação do Esforço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01358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ajusta o esforço que dedicamos a uma determinada atividade, com base na expectativa de recompensa.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07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3673435"/>
            <a:ext cx="679239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Dopamina e o Movimento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4703802"/>
            <a:ext cx="602099" cy="6020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2963" y="5546765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Controle Motor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42963" y="6025753"/>
            <a:ext cx="4073962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é essencial para a coordenação e o controle dos movimentos corporais.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60" y="4703802"/>
            <a:ext cx="602099" cy="6020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8160" y="5546765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Função Motora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78160" y="6025753"/>
            <a:ext cx="4073962" cy="1541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 regula a atividade muscular e a fluidez dos movimentos, permitindo-nos realizar tarefas físicas com precisão.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357" y="4703802"/>
            <a:ext cx="602099" cy="6020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357" y="5546765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Energia e Vigor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3357" y="6025753"/>
            <a:ext cx="4074081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dopamina também nos fornece a energia e o vigor necessários para a atividade física.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13" y="619363"/>
            <a:ext cx="7567374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Desequilíbrios do Sistema Dopaminérgico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3" y="2208490"/>
            <a:ext cx="1126093" cy="18018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2186" y="2433638"/>
            <a:ext cx="292274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Deficiência de Dopamina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2186" y="2881551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Níveis baixos de dopamina podem levar a sintomas como depressão, fadiga e dificuldades motoras.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3" y="4010382"/>
            <a:ext cx="1126093" cy="18018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2186" y="4235529"/>
            <a:ext cx="256198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Excesso de Dopamina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2186" y="4683443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Altos níveis de dopamina podem causar psicose, comportamentos viciantes e dificuldades de concentração.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3" y="5812274"/>
            <a:ext cx="1126093" cy="18018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2186" y="6037421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Regulação Complexa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2186" y="6485334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equilíbrio preciso da dopamina é fundamental para o funcionamento saudável do organismo.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832842"/>
            <a:ext cx="7681674" cy="116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Doenças Associadas ao Sistema Dopaminérgico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17563" y="2306479"/>
            <a:ext cx="7681674" cy="5090160"/>
          </a:xfrm>
          <a:prstGeom prst="roundRect">
            <a:avLst>
              <a:gd name="adj" fmla="val 61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5183" y="2314099"/>
            <a:ext cx="7666434" cy="12687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4018" y="2446973"/>
            <a:ext cx="341173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Doença de Parkinson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71046" y="2446973"/>
            <a:ext cx="3411736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Déficit de dopamina nos circuitos motores, causando tremores e problemas de movimento.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25183" y="3582829"/>
            <a:ext cx="7666434" cy="12687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4018" y="3715703"/>
            <a:ext cx="341173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Esquizofrenia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71046" y="3715703"/>
            <a:ext cx="3411736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Excesso de dopamina nos circuitos de recompensa, associado a sintomas psicóticos.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25183" y="4851559"/>
            <a:ext cx="7666434" cy="12687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4018" y="4984432"/>
            <a:ext cx="3411736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Transtorno do Déficit de Atenção e Hiperatividade (TDAH)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71046" y="4984432"/>
            <a:ext cx="3411736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Desequilíbrio na regulação da dopamina, afetando a atenção, a impulsividade e a motivação.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25183" y="6120289"/>
            <a:ext cx="7666434" cy="12687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4018" y="6253163"/>
            <a:ext cx="341173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Vício em Drogas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71046" y="6253163"/>
            <a:ext cx="3411736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uso abusivo de drogas leva a alterações na sinalização da dopamina, causando dependência.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666" y="620197"/>
            <a:ext cx="7636669" cy="1196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Tratamentos e Intervenções relacionados à Dopamina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3666" y="2139315"/>
            <a:ext cx="3710702" cy="2627352"/>
          </a:xfrm>
          <a:prstGeom prst="roundRect">
            <a:avLst>
              <a:gd name="adj" fmla="val 1229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1791" y="2377440"/>
            <a:ext cx="239268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Medicamentos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91791" y="2805708"/>
            <a:ext cx="3234452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Medicamentos que afetam os níveis de dopamina, como agonistas e antagonistas dopaminérgicos, são usados no tratamento de diversas condições.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633" y="2139315"/>
            <a:ext cx="3710702" cy="2627352"/>
          </a:xfrm>
          <a:prstGeom prst="roundRect">
            <a:avLst>
              <a:gd name="adj" fmla="val 1229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7758" y="2377440"/>
            <a:ext cx="246328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Terapia e Reabilitação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917758" y="2805708"/>
            <a:ext cx="3234452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Intervenções terapêuticas, como terapia comportamental e exercícios físicos, podem ajudar a regular a atividade dopaminérgica.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3666" y="4981932"/>
            <a:ext cx="3710702" cy="2627352"/>
          </a:xfrm>
          <a:prstGeom prst="roundRect">
            <a:avLst>
              <a:gd name="adj" fmla="val 1229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1791" y="5220057"/>
            <a:ext cx="241863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Estimulação Cerebral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91791" y="5648325"/>
            <a:ext cx="3234452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Técnicas de estimulação elétrica ou magnética do cérebro podem modular a atividade dopaminérgica em algumas condições.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9633" y="4981932"/>
            <a:ext cx="3710702" cy="2627352"/>
          </a:xfrm>
          <a:prstGeom prst="roundRect">
            <a:avLst>
              <a:gd name="adj" fmla="val 1229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7758" y="5220057"/>
            <a:ext cx="239268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Estilo de Vida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917758" y="5648325"/>
            <a:ext cx="3234452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Fatores como alimentação, sono e atividade física também podem influenciar os níveis de dopamina no organismo.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2024-10-09T05:00:45Z</dcterms:created>
  <dcterms:modified xsi:type="dcterms:W3CDTF">2024-10-09T05:00:45Z</dcterms:modified>
</cp:coreProperties>
</file>